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5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7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8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4" r:id="rId1"/>
    <p:sldMasterId id="2147483710" r:id="rId2"/>
    <p:sldMasterId id="2147483712" r:id="rId3"/>
    <p:sldMasterId id="2147483794" r:id="rId4"/>
    <p:sldMasterId id="2147483819" r:id="rId5"/>
    <p:sldMasterId id="2147483851" r:id="rId6"/>
    <p:sldMasterId id="2147483870" r:id="rId7"/>
    <p:sldMasterId id="2147483885" r:id="rId8"/>
    <p:sldMasterId id="2147483904" r:id="rId9"/>
  </p:sldMasterIdLst>
  <p:notesMasterIdLst>
    <p:notesMasterId r:id="rId24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x="14630400" cy="8229600"/>
  <p:notesSz cx="8229600" cy="14630400"/>
  <p:embeddedFontLst>
    <p:embeddedFont>
      <p:font typeface="Barlow Semi Condensed" panose="00000506000000000000" pitchFamily="2" charset="0"/>
      <p:regular r:id="rId25"/>
      <p:bold r:id="rId26"/>
      <p:italic r:id="rId27"/>
      <p:boldItalic r:id="rId28"/>
    </p:embeddedFont>
    <p:embeddedFont>
      <p:font typeface="Barlow Semi Condensed Medium" panose="00000606000000000000" pitchFamily="2" charset="0"/>
      <p:regular r:id="rId29"/>
      <p: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Fjalla One" panose="02000506040000020004" pitchFamily="2" charset="0"/>
      <p:regular r:id="rId35"/>
    </p:embeddedFont>
    <p:embeddedFont>
      <p:font typeface="Garamond" panose="02020404030301010803" pitchFamily="18" charset="0"/>
      <p:regular r:id="rId36"/>
      <p:bold r:id="rId37"/>
      <p:italic r:id="rId38"/>
    </p:embeddedFont>
    <p:embeddedFont>
      <p:font typeface="Gelasio" panose="020B0604020202020204" charset="0"/>
      <p:regular r:id="rId39"/>
    </p:embeddedFont>
    <p:embeddedFont>
      <p:font typeface="Gill Sans MT" panose="020B0502020104020203" pitchFamily="34" charset="0"/>
      <p:regular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italic r:id="rId46"/>
    </p:embeddedFont>
    <p:embeddedFont>
      <p:font typeface="Wingdings 3" panose="05040102010807070707" pitchFamily="18" charset="2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2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font" Target="fonts/font5.fntdata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1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esh Sahoo" userId="cc433aeb715254a6" providerId="LiveId" clId="{61F3716B-BD65-4E6B-950F-04CB086F3BE2}"/>
    <pc:docChg chg="modSld">
      <pc:chgData name="Prinesh Sahoo" userId="cc433aeb715254a6" providerId="LiveId" clId="{61F3716B-BD65-4E6B-950F-04CB086F3BE2}" dt="2025-02-08T17:13:15.460" v="1" actId="2711"/>
      <pc:docMkLst>
        <pc:docMk/>
      </pc:docMkLst>
      <pc:sldChg chg="modSp mod">
        <pc:chgData name="Prinesh Sahoo" userId="cc433aeb715254a6" providerId="LiveId" clId="{61F3716B-BD65-4E6B-950F-04CB086F3BE2}" dt="2025-02-08T17:12:47.328" v="0" actId="2711"/>
        <pc:sldMkLst>
          <pc:docMk/>
          <pc:sldMk cId="0" sldId="256"/>
        </pc:sldMkLst>
        <pc:spChg chg="mod">
          <ac:chgData name="Prinesh Sahoo" userId="cc433aeb715254a6" providerId="LiveId" clId="{61F3716B-BD65-4E6B-950F-04CB086F3BE2}" dt="2025-02-08T17:12:47.328" v="0" actId="2711"/>
          <ac:spMkLst>
            <pc:docMk/>
            <pc:sldMk cId="0" sldId="256"/>
            <ac:spMk id="2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2:47.328" v="0" actId="2711"/>
          <ac:spMkLst>
            <pc:docMk/>
            <pc:sldMk cId="0" sldId="256"/>
            <ac:spMk id="3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2:47.328" v="0" actId="2711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Prinesh Sahoo" userId="cc433aeb715254a6" providerId="LiveId" clId="{61F3716B-BD65-4E6B-950F-04CB086F3BE2}" dt="2025-02-08T17:13:15.460" v="1" actId="2711"/>
        <pc:sldMkLst>
          <pc:docMk/>
          <pc:sldMk cId="0" sldId="257"/>
        </pc:sldMkLst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4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5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6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8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9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10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12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13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14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16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17" creationId="{00000000-0000-0000-0000-000000000000}"/>
          </ac:spMkLst>
        </pc:spChg>
        <pc:spChg chg="mod">
          <ac:chgData name="Prinesh Sahoo" userId="cc433aeb715254a6" providerId="LiveId" clId="{61F3716B-BD65-4E6B-950F-04CB086F3BE2}" dt="2025-02-08T17:13:15.460" v="1" actId="2711"/>
          <ac:spMkLst>
            <pc:docMk/>
            <pc:sldMk cId="0" sldId="257"/>
            <ac:spMk id="1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3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8397850" y="3204058"/>
            <a:ext cx="5222880" cy="2867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8397850" y="5954573"/>
            <a:ext cx="5222880" cy="1433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44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44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44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44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44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44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44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44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44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9323280" y="722080"/>
            <a:ext cx="2676000" cy="20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2020680" y="732560"/>
            <a:ext cx="1327200" cy="11894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3358360" y="-10600"/>
            <a:ext cx="1274400" cy="190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2902840" y="1420560"/>
            <a:ext cx="930880" cy="93176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11764881" y="506041"/>
            <a:ext cx="467240" cy="46812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9104928" y="681292"/>
            <a:ext cx="461782" cy="46133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26" name="Google Shape;26;p2"/>
          <p:cNvSpPr/>
          <p:nvPr/>
        </p:nvSpPr>
        <p:spPr>
          <a:xfrm>
            <a:off x="9101321" y="677240"/>
            <a:ext cx="468978" cy="469421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27" name="Google Shape;27;p2"/>
          <p:cNvSpPr/>
          <p:nvPr/>
        </p:nvSpPr>
        <p:spPr>
          <a:xfrm>
            <a:off x="9163310" y="739695"/>
            <a:ext cx="345002" cy="344539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28" name="Google Shape;28;p2"/>
          <p:cNvSpPr/>
          <p:nvPr/>
        </p:nvSpPr>
        <p:spPr>
          <a:xfrm>
            <a:off x="9159724" y="735643"/>
            <a:ext cx="352197" cy="35264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29" name="Google Shape;29;p2"/>
          <p:cNvSpPr/>
          <p:nvPr/>
        </p:nvSpPr>
        <p:spPr>
          <a:xfrm>
            <a:off x="9226652" y="803015"/>
            <a:ext cx="217883" cy="217883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30" name="Google Shape;30;p2"/>
          <p:cNvSpPr/>
          <p:nvPr/>
        </p:nvSpPr>
        <p:spPr>
          <a:xfrm>
            <a:off x="9223065" y="799427"/>
            <a:ext cx="225522" cy="225078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grpSp>
        <p:nvGrpSpPr>
          <p:cNvPr id="31" name="Google Shape;31;p2"/>
          <p:cNvGrpSpPr/>
          <p:nvPr/>
        </p:nvGrpSpPr>
        <p:grpSpPr>
          <a:xfrm>
            <a:off x="8709361" y="462840"/>
            <a:ext cx="280021" cy="432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3584081" y="273400"/>
            <a:ext cx="280021" cy="432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2910001" y="2530880"/>
            <a:ext cx="280021" cy="432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27044492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3127717" y="1799751"/>
            <a:ext cx="8374966" cy="4910630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5164531" y="4506163"/>
            <a:ext cx="428688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11631533" y="5319280"/>
            <a:ext cx="1812960" cy="4900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11490253" y="3331840"/>
            <a:ext cx="2147520" cy="5044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11571893" y="1178200"/>
            <a:ext cx="2131200" cy="6273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13069493" y="-106560"/>
            <a:ext cx="438240" cy="6513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11851733" y="2055880"/>
            <a:ext cx="930880" cy="93176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12591553" y="4406721"/>
            <a:ext cx="467240" cy="468120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12819933" y="285080"/>
            <a:ext cx="280000" cy="280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12082693" y="6207882"/>
            <a:ext cx="468978" cy="469421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13214484" y="517030"/>
            <a:ext cx="280021" cy="432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1185360" y="4157320"/>
            <a:ext cx="2676000" cy="20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1355360" y="5686400"/>
            <a:ext cx="1327200" cy="11894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769240" y="6642000"/>
            <a:ext cx="1274400" cy="190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994360" y="6499240"/>
            <a:ext cx="930880" cy="93176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2372521" y="5361281"/>
            <a:ext cx="467240" cy="468120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2552200" y="7664520"/>
            <a:ext cx="280000" cy="280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2203387" y="2701990"/>
            <a:ext cx="461782" cy="46133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604" name="Google Shape;604;p11"/>
          <p:cNvSpPr/>
          <p:nvPr/>
        </p:nvSpPr>
        <p:spPr>
          <a:xfrm rot="5400000">
            <a:off x="2199802" y="2697938"/>
            <a:ext cx="468978" cy="469421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605" name="Google Shape;605;p11"/>
          <p:cNvSpPr/>
          <p:nvPr/>
        </p:nvSpPr>
        <p:spPr>
          <a:xfrm rot="5400000">
            <a:off x="2261776" y="2760383"/>
            <a:ext cx="345002" cy="344539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606" name="Google Shape;606;p11"/>
          <p:cNvSpPr/>
          <p:nvPr/>
        </p:nvSpPr>
        <p:spPr>
          <a:xfrm rot="5400000">
            <a:off x="2258180" y="2756342"/>
            <a:ext cx="352197" cy="35264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607" name="Google Shape;607;p11"/>
          <p:cNvSpPr/>
          <p:nvPr/>
        </p:nvSpPr>
        <p:spPr>
          <a:xfrm rot="5400000">
            <a:off x="2325343" y="2823492"/>
            <a:ext cx="217883" cy="217883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608" name="Google Shape;608;p11"/>
          <p:cNvSpPr/>
          <p:nvPr/>
        </p:nvSpPr>
        <p:spPr>
          <a:xfrm rot="5400000">
            <a:off x="2321514" y="2820127"/>
            <a:ext cx="225522" cy="225078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2721791" y="2424610"/>
            <a:ext cx="280021" cy="432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2911231" y="7299330"/>
            <a:ext cx="280021" cy="432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653751" y="6625250"/>
            <a:ext cx="280021" cy="432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4198925" y="3291840"/>
            <a:ext cx="6247200" cy="1258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46414395"/>
      </p:ext>
    </p:extLst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63293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37693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" y="0"/>
            <a:ext cx="14626590" cy="8246671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143748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74935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379671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082016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5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5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901231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649472"/>
      </p:ext>
    </p:extLst>
  </p:cSld>
  <p:clrMapOvr>
    <a:masterClrMapping/>
  </p:clrMapOvr>
  <p:hf sldNum="0"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61286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2336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692771"/>
      </p:ext>
    </p:extLst>
  </p:cSld>
  <p:clrMapOvr>
    <a:masterClrMapping/>
  </p:clrMapOvr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30792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22355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706094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598190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82304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144189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35354"/>
      </p:ext>
    </p:extLst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41612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971802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694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9451238" y="570586"/>
            <a:ext cx="4184160" cy="9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662733" y="687629"/>
            <a:ext cx="418416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662733" y="1141171"/>
            <a:ext cx="418416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662733" y="2414016"/>
            <a:ext cx="418416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662733" y="2867558"/>
            <a:ext cx="418416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662733" y="4140403"/>
            <a:ext cx="418416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662733" y="4593946"/>
            <a:ext cx="418416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662733" y="5866790"/>
            <a:ext cx="418416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662733" y="6320333"/>
            <a:ext cx="418416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302106" y="1155802"/>
            <a:ext cx="731520" cy="555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302106" y="2882189"/>
            <a:ext cx="731520" cy="555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302106" y="4608576"/>
            <a:ext cx="731520" cy="555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302106" y="6334963"/>
            <a:ext cx="731520" cy="555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88495260"/>
      </p:ext>
    </p:extLst>
  </p:cSld>
  <p:clrMapOvr>
    <a:masterClrMapping/>
  </p:clrMapOvr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032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62388"/>
      </p:ext>
    </p:extLst>
  </p:cSld>
  <p:clrMapOvr>
    <a:masterClrMapping/>
  </p:clrMapOvr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26127"/>
      </p:ext>
    </p:extLst>
  </p:cSld>
  <p:clrMapOvr>
    <a:masterClrMapping/>
  </p:clrMapOvr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57557"/>
      </p:ext>
    </p:extLst>
  </p:cSld>
  <p:clrMapOvr>
    <a:masterClrMapping/>
  </p:clrMapOvr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68834"/>
      </p:ext>
    </p:extLst>
  </p:cSld>
  <p:clrMapOvr>
    <a:masterClrMapping/>
  </p:clrMapOvr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59268"/>
      </p:ext>
    </p:extLst>
  </p:cSld>
  <p:clrMapOvr>
    <a:masterClrMapping/>
  </p:clrMapOvr>
  <p:hf sldNum="0"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1221653"/>
      </p:ext>
    </p:extLst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0618553"/>
      </p:ext>
    </p:extLst>
  </p:cSld>
  <p:clrMapOvr>
    <a:masterClrMapping/>
  </p:clrMapOvr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0316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750515" y="541325"/>
            <a:ext cx="8924640" cy="950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5910682" y="3862426"/>
            <a:ext cx="2823840" cy="52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638605" y="3862426"/>
            <a:ext cx="2823840" cy="52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10168128" y="3862426"/>
            <a:ext cx="2823840" cy="52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5910682" y="4520794"/>
            <a:ext cx="2823840" cy="172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638605" y="4520794"/>
            <a:ext cx="2823840" cy="172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10168128" y="4520794"/>
            <a:ext cx="2823840" cy="172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418737" y="-1853"/>
            <a:ext cx="13680522" cy="637056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3375649"/>
      </p:ext>
    </p:extLst>
  </p:cSld>
  <p:clrMapOvr>
    <a:masterClrMapping/>
  </p:clrMapOvr>
  <p:hf sldNum="0"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00240"/>
      </p:ext>
    </p:extLst>
  </p:cSld>
  <p:clrMapOvr>
    <a:masterClrMapping/>
  </p:clrMapOvr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1058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16719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25511"/>
      </p:ext>
    </p:extLst>
  </p:cSld>
  <p:clrMapOvr>
    <a:masterClrMapping/>
  </p:clrMapOvr>
  <p:hf sldNum="0"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97151"/>
      </p:ext>
    </p:extLst>
  </p:cSld>
  <p:clrMapOvr>
    <a:masterClrMapping/>
  </p:clrMapOvr>
  <p:hf sldNum="0"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94367"/>
      </p:ext>
    </p:extLst>
  </p:cSld>
  <p:clrMapOvr>
    <a:masterClrMapping/>
  </p:clrMapOvr>
  <p:hf sldNum="0"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68347"/>
      </p:ext>
    </p:extLst>
  </p:cSld>
  <p:clrMapOvr>
    <a:masterClrMapping/>
  </p:clrMapOvr>
  <p:hf sldNum="0"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61643"/>
      </p:ext>
    </p:extLst>
  </p:cSld>
  <p:clrMapOvr>
    <a:masterClrMapping/>
  </p:clrMapOvr>
  <p:hf sldNum="0"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5148"/>
      </p:ext>
    </p:extLst>
  </p:cSld>
  <p:clrMapOvr>
    <a:masterClrMapping/>
  </p:clrMapOvr>
  <p:hf sldNum="0"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083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510040" y="707760"/>
            <a:ext cx="9610080" cy="953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735885" y="2472538"/>
            <a:ext cx="311232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735885" y="3101645"/>
            <a:ext cx="311232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8748979" y="2472538"/>
            <a:ext cx="311616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8748979" y="3101645"/>
            <a:ext cx="311616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4520794" y="5120640"/>
            <a:ext cx="311232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4520794" y="5749747"/>
            <a:ext cx="311232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10343693" y="5120640"/>
            <a:ext cx="3189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4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10343693" y="5749747"/>
            <a:ext cx="31896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2974400" y="802040"/>
            <a:ext cx="1180320" cy="11803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931960" y="451501"/>
            <a:ext cx="1940640" cy="6763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438701"/>
            <a:ext cx="932160" cy="10468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678001" y="200582"/>
            <a:ext cx="467240" cy="46812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621983" y="893061"/>
            <a:ext cx="468978" cy="469421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546801" y="580160"/>
            <a:ext cx="280021" cy="432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3042120" y="11000"/>
            <a:ext cx="1604160" cy="7910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2518200" y="323800"/>
            <a:ext cx="930880" cy="93176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3917841" y="1787982"/>
            <a:ext cx="467240" cy="46812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3885361" y="2530880"/>
            <a:ext cx="280021" cy="432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844051328"/>
      </p:ext>
    </p:extLst>
  </p:cSld>
  <p:clrMapOvr>
    <a:masterClrMapping/>
  </p:clrMapOvr>
  <p:hf sldNum="0"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77883"/>
      </p:ext>
    </p:extLst>
  </p:cSld>
  <p:clrMapOvr>
    <a:masterClrMapping/>
  </p:clrMapOvr>
  <p:hf sldNum="0"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29395"/>
      </p:ext>
    </p:extLst>
  </p:cSld>
  <p:clrMapOvr>
    <a:masterClrMapping/>
  </p:clrMapOvr>
  <p:hf sldNum="0"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20560"/>
      </p:ext>
    </p:extLst>
  </p:cSld>
  <p:clrMapOvr>
    <a:masterClrMapping/>
  </p:clrMapOvr>
  <p:hf sldNum="0"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35647"/>
      </p:ext>
    </p:extLst>
  </p:cSld>
  <p:clrMapOvr>
    <a:masterClrMapping/>
  </p:clrMapOvr>
  <p:hf sldNum="0"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80179"/>
      </p:ext>
    </p:extLst>
  </p:cSld>
  <p:clrMapOvr>
    <a:masterClrMapping/>
  </p:clrMapOvr>
  <p:hf sldNum="0"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856349"/>
      </p:ext>
    </p:extLst>
  </p:cSld>
  <p:clrMapOvr>
    <a:masterClrMapping/>
  </p:clrMapOvr>
  <p:hf sldNum="0"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21622"/>
      </p:ext>
    </p:extLst>
  </p:cSld>
  <p:clrMapOvr>
    <a:masterClrMapping/>
  </p:clrMapOvr>
  <p:hf sldNum="0"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48982"/>
      </p:ext>
    </p:extLst>
  </p:cSld>
  <p:clrMapOvr>
    <a:masterClrMapping/>
  </p:clrMapOvr>
  <p:hf sldNum="0"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90430"/>
      </p:ext>
    </p:extLst>
  </p:cSld>
  <p:clrMapOvr>
    <a:masterClrMapping/>
  </p:clrMapOvr>
  <p:hf sldNum="0"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338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944720" y="6944960"/>
            <a:ext cx="1072320" cy="67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3533080" y="548440"/>
            <a:ext cx="756432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6932080"/>
            <a:ext cx="945120" cy="10622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690761" y="6694041"/>
            <a:ext cx="467240" cy="46812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721263" y="7367480"/>
            <a:ext cx="468978" cy="469421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11515160" y="472160"/>
            <a:ext cx="1851360" cy="8683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3366520" y="-10600"/>
            <a:ext cx="1266240" cy="13382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2902840" y="843080"/>
            <a:ext cx="930880" cy="93176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11254201" y="273401"/>
            <a:ext cx="467240" cy="46812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4012720" y="367440"/>
            <a:ext cx="280000" cy="280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3584081" y="273400"/>
            <a:ext cx="280021" cy="432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2666161" y="1799360"/>
            <a:ext cx="280021" cy="432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9948672" y="2911450"/>
            <a:ext cx="2618880" cy="57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5998464" y="2004365"/>
            <a:ext cx="2618880" cy="57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2062886" y="2911450"/>
            <a:ext cx="2618880" cy="57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9948672" y="3423514"/>
            <a:ext cx="2618880" cy="140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5998464" y="2531059"/>
            <a:ext cx="2618880" cy="140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2062886" y="3423514"/>
            <a:ext cx="2618880" cy="140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3798432"/>
      </p:ext>
    </p:extLst>
  </p:cSld>
  <p:clrMapOvr>
    <a:masterClrMapping/>
  </p:clrMapOvr>
  <p:hf sldNum="0"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215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436382"/>
      </p:ext>
    </p:extLst>
  </p:cSld>
  <p:clrMapOvr>
    <a:masterClrMapping/>
  </p:clrMapOvr>
  <p:hf sldNum="0"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457525"/>
      </p:ext>
    </p:extLst>
  </p:cSld>
  <p:clrMapOvr>
    <a:masterClrMapping/>
  </p:clrMapOvr>
  <p:hf sldNum="0"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232770"/>
      </p:ext>
    </p:extLst>
  </p:cSld>
  <p:clrMapOvr>
    <a:masterClrMapping/>
  </p:clrMapOvr>
  <p:hf sldNum="0"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44681"/>
      </p:ext>
    </p:extLst>
  </p:cSld>
  <p:clrMapOvr>
    <a:masterClrMapping/>
  </p:clrMapOvr>
  <p:hf sldNum="0"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440028"/>
      </p:ext>
    </p:extLst>
  </p:cSld>
  <p:clrMapOvr>
    <a:masterClrMapping/>
  </p:clrMapOvr>
  <p:hf sldNum="0"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26495"/>
      </p:ext>
    </p:extLst>
  </p:cSld>
  <p:clrMapOvr>
    <a:masterClrMapping/>
  </p:clrMapOvr>
  <p:hf sldNum="0"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94049"/>
      </p:ext>
    </p:extLst>
  </p:cSld>
  <p:clrMapOvr>
    <a:masterClrMapping/>
  </p:clrMapOvr>
  <p:hf sldNum="0"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269100"/>
      </p:ext>
    </p:extLst>
  </p:cSld>
  <p:clrMapOvr>
    <a:masterClrMapping/>
  </p:clrMapOvr>
  <p:hf sldNum="0"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05858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945075" y="541325"/>
            <a:ext cx="474048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435880" y="2541338"/>
            <a:ext cx="282384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435880" y="3085070"/>
            <a:ext cx="2823840" cy="9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5903283" y="2541338"/>
            <a:ext cx="2823840" cy="731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5903283" y="3085070"/>
            <a:ext cx="2823840" cy="9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9370680" y="2541338"/>
            <a:ext cx="282384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9370680" y="3085070"/>
            <a:ext cx="2823840" cy="9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435880" y="5145533"/>
            <a:ext cx="282384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435880" y="5689627"/>
            <a:ext cx="2823840" cy="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5755920" y="5145538"/>
            <a:ext cx="311856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5756000" y="5689627"/>
            <a:ext cx="3118560" cy="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9370680" y="5145533"/>
            <a:ext cx="282384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9370680" y="5689627"/>
            <a:ext cx="2823840" cy="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4646853" y="7220920"/>
            <a:ext cx="1812960" cy="4900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499333" y="7187720"/>
            <a:ext cx="2147520" cy="5044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415293" y="7052800"/>
            <a:ext cx="2131200" cy="6273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10987" y="6389680"/>
            <a:ext cx="438240" cy="6513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2045333" y="7220920"/>
            <a:ext cx="930880" cy="93176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4396174" y="6944742"/>
            <a:ext cx="467240" cy="46812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74093" y="6904040"/>
            <a:ext cx="280000" cy="280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6197116" y="7452080"/>
            <a:ext cx="468978" cy="469421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87633" y="6627880"/>
            <a:ext cx="280021" cy="432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9592080" y="362560"/>
            <a:ext cx="2407200" cy="3595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2020680" y="732560"/>
            <a:ext cx="1327200" cy="11894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3358360" y="-10600"/>
            <a:ext cx="1274400" cy="190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2902840" y="1664400"/>
            <a:ext cx="930880" cy="93176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11764881" y="506041"/>
            <a:ext cx="467240" cy="46812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4067680" y="514040"/>
            <a:ext cx="280000" cy="280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9326888" y="109932"/>
            <a:ext cx="461782" cy="46133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827" name="Google Shape;827;p17"/>
          <p:cNvSpPr/>
          <p:nvPr/>
        </p:nvSpPr>
        <p:spPr>
          <a:xfrm>
            <a:off x="9323281" y="105880"/>
            <a:ext cx="468978" cy="469421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828" name="Google Shape;828;p17"/>
          <p:cNvSpPr/>
          <p:nvPr/>
        </p:nvSpPr>
        <p:spPr>
          <a:xfrm>
            <a:off x="9385270" y="168335"/>
            <a:ext cx="345002" cy="344539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829" name="Google Shape;829;p17"/>
          <p:cNvSpPr/>
          <p:nvPr/>
        </p:nvSpPr>
        <p:spPr>
          <a:xfrm>
            <a:off x="9381684" y="164283"/>
            <a:ext cx="352197" cy="35264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830" name="Google Shape;830;p17"/>
          <p:cNvSpPr/>
          <p:nvPr/>
        </p:nvSpPr>
        <p:spPr>
          <a:xfrm>
            <a:off x="9448612" y="231655"/>
            <a:ext cx="217883" cy="217883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831" name="Google Shape;831;p17"/>
          <p:cNvSpPr/>
          <p:nvPr/>
        </p:nvSpPr>
        <p:spPr>
          <a:xfrm>
            <a:off x="9445025" y="228067"/>
            <a:ext cx="225522" cy="225078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3584081" y="273400"/>
            <a:ext cx="280021" cy="432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3885361" y="2652800"/>
            <a:ext cx="280021" cy="432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3853699564"/>
      </p:ext>
    </p:extLst>
  </p:cSld>
  <p:clrMapOvr>
    <a:masterClrMapping/>
  </p:clrMapOvr>
  <p:hf sldNum="0"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982069"/>
      </p:ext>
    </p:extLst>
  </p:cSld>
  <p:clrMapOvr>
    <a:masterClrMapping/>
  </p:clrMapOvr>
  <p:hf sldNum="0"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55544"/>
      </p:ext>
    </p:extLst>
  </p:cSld>
  <p:clrMapOvr>
    <a:masterClrMapping/>
  </p:clrMapOvr>
  <p:hf sldNum="0"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18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2033626" y="541325"/>
            <a:ext cx="10577760" cy="87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7505400" y="2386162"/>
            <a:ext cx="5691360" cy="424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2974400" y="802040"/>
            <a:ext cx="1180320" cy="11803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931960" y="451501"/>
            <a:ext cx="1940640" cy="6763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438701"/>
            <a:ext cx="932160" cy="10468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678001" y="200582"/>
            <a:ext cx="467240" cy="46812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621983" y="893061"/>
            <a:ext cx="468978" cy="469421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546801" y="580160"/>
            <a:ext cx="280021" cy="432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3042120" y="11000"/>
            <a:ext cx="1604160" cy="7910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2518200" y="323800"/>
            <a:ext cx="930880" cy="93176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3917841" y="1787982"/>
            <a:ext cx="467240" cy="46812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3885361" y="2530880"/>
            <a:ext cx="280021" cy="432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8162726" y="7220920"/>
            <a:ext cx="1812960" cy="4900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9975686" y="7187720"/>
            <a:ext cx="2147520" cy="5044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2076046" y="7052800"/>
            <a:ext cx="2131200" cy="6273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4195286" y="6389680"/>
            <a:ext cx="438240" cy="6513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11646326" y="7220920"/>
            <a:ext cx="930880" cy="93176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9759127" y="6944742"/>
            <a:ext cx="467240" cy="46812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4068446" y="6904040"/>
            <a:ext cx="280000" cy="280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7956447" y="7452080"/>
            <a:ext cx="468978" cy="469421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3954887" y="6627880"/>
            <a:ext cx="280021" cy="432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4356282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3368680" y="614477"/>
            <a:ext cx="7900320" cy="1726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768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68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68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68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68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68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68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68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68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828032" y="2735885"/>
            <a:ext cx="495984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56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983000" y="5862720"/>
            <a:ext cx="6658560" cy="121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7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76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7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76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7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76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7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76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288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11631533" y="5319280"/>
            <a:ext cx="1812960" cy="4900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11490253" y="3331840"/>
            <a:ext cx="2147520" cy="5044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11571893" y="1178200"/>
            <a:ext cx="2131200" cy="6273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3069493" y="-106560"/>
            <a:ext cx="438240" cy="6513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11851733" y="2055880"/>
            <a:ext cx="930880" cy="93176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2591553" y="4406721"/>
            <a:ext cx="467240" cy="46812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2819933" y="285080"/>
            <a:ext cx="280000" cy="280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2082693" y="6207882"/>
            <a:ext cx="468978" cy="469421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3214484" y="517030"/>
            <a:ext cx="280021" cy="432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1185360" y="4157320"/>
            <a:ext cx="26760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355360" y="5686400"/>
            <a:ext cx="1327200" cy="11894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769240" y="6642000"/>
            <a:ext cx="1274400" cy="19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994360" y="6499240"/>
            <a:ext cx="930880" cy="93176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2372521" y="5361281"/>
            <a:ext cx="467240" cy="46812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552200" y="7664520"/>
            <a:ext cx="280000" cy="280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2203387" y="2701990"/>
            <a:ext cx="461782" cy="46133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2199802" y="2697938"/>
            <a:ext cx="468978" cy="469421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2261776" y="2760383"/>
            <a:ext cx="345002" cy="344539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2258180" y="2756342"/>
            <a:ext cx="352197" cy="35264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2325343" y="2823492"/>
            <a:ext cx="217883" cy="217883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2321514" y="2820127"/>
            <a:ext cx="225522" cy="225078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721791" y="2424610"/>
            <a:ext cx="280021" cy="432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911231" y="7299330"/>
            <a:ext cx="280021" cy="432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653751" y="6625250"/>
            <a:ext cx="280021" cy="432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26998543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4520794" y="1126541"/>
            <a:ext cx="557424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4520794" y="1960474"/>
            <a:ext cx="5574240" cy="43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4520794" y="3496666"/>
            <a:ext cx="557424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4520794" y="4315968"/>
            <a:ext cx="5574240" cy="43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4520794" y="5837530"/>
            <a:ext cx="557424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76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4535424" y="6671462"/>
            <a:ext cx="5574240" cy="43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11631533" y="5319280"/>
            <a:ext cx="1812960" cy="4900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11490253" y="3331840"/>
            <a:ext cx="2147520" cy="5044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11571893" y="1178200"/>
            <a:ext cx="2131200" cy="6273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3069493" y="-106560"/>
            <a:ext cx="438240" cy="6513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11851733" y="2055880"/>
            <a:ext cx="930880" cy="93176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2591553" y="4406721"/>
            <a:ext cx="467240" cy="46812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2819933" y="285080"/>
            <a:ext cx="280000" cy="280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2082693" y="6207882"/>
            <a:ext cx="468978" cy="469421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3214484" y="517030"/>
            <a:ext cx="280021" cy="432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1185360" y="4157320"/>
            <a:ext cx="26760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355360" y="5686400"/>
            <a:ext cx="1327200" cy="11894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769240" y="6642000"/>
            <a:ext cx="1274400" cy="19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994360" y="6499240"/>
            <a:ext cx="930880" cy="93176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2372521" y="5361281"/>
            <a:ext cx="467240" cy="46812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552200" y="7664520"/>
            <a:ext cx="280000" cy="280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2203387" y="2701990"/>
            <a:ext cx="461782" cy="46133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2199802" y="2697938"/>
            <a:ext cx="468978" cy="469421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2261776" y="2760383"/>
            <a:ext cx="345002" cy="344539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2258180" y="2756342"/>
            <a:ext cx="352197" cy="35264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2325343" y="2823492"/>
            <a:ext cx="217883" cy="217883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2321514" y="2820127"/>
            <a:ext cx="225522" cy="225078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721791" y="2424610"/>
            <a:ext cx="280021" cy="432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911231" y="7299330"/>
            <a:ext cx="280021" cy="432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653751" y="6625250"/>
            <a:ext cx="280021" cy="432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213781424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3412239" y="1141205"/>
            <a:ext cx="7805923" cy="5947206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4754880" y="3569818"/>
            <a:ext cx="5120640" cy="12873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6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4754880" y="1858061"/>
            <a:ext cx="4748160" cy="1711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6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4757160" y="4798771"/>
            <a:ext cx="512064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692560" y="0"/>
            <a:ext cx="13245280" cy="826512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168698658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4740250" y="541325"/>
            <a:ext cx="514992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418737" y="-1853"/>
            <a:ext cx="13680522" cy="637056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2253080" y="1656446"/>
            <a:ext cx="34944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2253080" y="2139130"/>
            <a:ext cx="3494400" cy="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2253080" y="3695162"/>
            <a:ext cx="3494400" cy="731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2253080" y="4175966"/>
            <a:ext cx="3494400" cy="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2253080" y="5740232"/>
            <a:ext cx="34944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2253080" y="6222907"/>
            <a:ext cx="3494400" cy="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363917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944720" y="6944960"/>
            <a:ext cx="1072320" cy="6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3533080" y="548440"/>
            <a:ext cx="756432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6932080"/>
            <a:ext cx="945120" cy="10622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690761" y="6694041"/>
            <a:ext cx="467240" cy="46812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721263" y="7367480"/>
            <a:ext cx="468978" cy="469421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11515160" y="472160"/>
            <a:ext cx="1851360" cy="8683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3366520" y="-10600"/>
            <a:ext cx="1266240" cy="13382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2902840" y="843080"/>
            <a:ext cx="930880" cy="93176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11254201" y="273401"/>
            <a:ext cx="467240" cy="46812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4012720" y="367440"/>
            <a:ext cx="280000" cy="280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3584081" y="273400"/>
            <a:ext cx="280021" cy="432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2666161" y="1799360"/>
            <a:ext cx="280021" cy="432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9026957" y="4389120"/>
            <a:ext cx="2984640" cy="64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5822899" y="2618842"/>
            <a:ext cx="2984640" cy="64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618842" y="3599078"/>
            <a:ext cx="2984640" cy="64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8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9026957" y="4930445"/>
            <a:ext cx="2984640" cy="9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5822899" y="3160166"/>
            <a:ext cx="2984640" cy="9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618842" y="4155034"/>
            <a:ext cx="2984640" cy="9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137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4052621" y="541325"/>
            <a:ext cx="65400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1143440" y="1843440"/>
            <a:ext cx="12328800" cy="5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731520" lvl="0" indent="-48768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463040" lvl="1" indent="-48768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2194560" lvl="2" indent="-48768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926080" lvl="3" indent="-48768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657600" lvl="4" indent="-48768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4389120" lvl="5" indent="-48768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5120640" lvl="6" indent="-48768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5852160" lvl="7" indent="-48768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6583680" lvl="8" indent="-48768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84800" y="5375000"/>
            <a:ext cx="242880" cy="15316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6932080"/>
            <a:ext cx="714720" cy="10622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81182" y="6668481"/>
            <a:ext cx="467240" cy="46812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238063" y="5158880"/>
            <a:ext cx="468978" cy="469421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11515160" y="472160"/>
            <a:ext cx="1851360" cy="8683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3366520" y="-10600"/>
            <a:ext cx="1266240" cy="13382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2902840" y="843080"/>
            <a:ext cx="930880" cy="93176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11254201" y="273401"/>
            <a:ext cx="467240" cy="46812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4012720" y="367440"/>
            <a:ext cx="280000" cy="280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3584081" y="273400"/>
            <a:ext cx="280021" cy="432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2666161" y="1799360"/>
            <a:ext cx="280021" cy="432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59043084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1158000" y="843080"/>
            <a:ext cx="1231440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944720" y="6944960"/>
            <a:ext cx="1072320" cy="67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6932080"/>
            <a:ext cx="945120" cy="10622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690761" y="6694041"/>
            <a:ext cx="467240" cy="46812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721263" y="7367480"/>
            <a:ext cx="468978" cy="469421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11515160" y="472160"/>
            <a:ext cx="1851360" cy="8683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3366520" y="-10600"/>
            <a:ext cx="1266240" cy="13382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2902840" y="843080"/>
            <a:ext cx="930880" cy="93176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11254201" y="273401"/>
            <a:ext cx="467240" cy="46812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4012720" y="367440"/>
            <a:ext cx="280000" cy="280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3584081" y="273400"/>
            <a:ext cx="280021" cy="432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2666161" y="1799360"/>
            <a:ext cx="280021" cy="432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410486372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1433760" y="3175120"/>
            <a:ext cx="5531520" cy="2067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2633480" y="837000"/>
            <a:ext cx="26760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1284880" y="847480"/>
            <a:ext cx="1327200" cy="11894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104320"/>
            <a:ext cx="1274400" cy="19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799040" y="1535480"/>
            <a:ext cx="930880" cy="93176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2400641" y="620961"/>
            <a:ext cx="467240" cy="468120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5066050" y="796212"/>
            <a:ext cx="461782" cy="46133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244" name="Google Shape;1244;p25"/>
          <p:cNvSpPr/>
          <p:nvPr/>
        </p:nvSpPr>
        <p:spPr>
          <a:xfrm flipH="1">
            <a:off x="5062463" y="792160"/>
            <a:ext cx="468978" cy="469421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245" name="Google Shape;1245;p25"/>
          <p:cNvSpPr/>
          <p:nvPr/>
        </p:nvSpPr>
        <p:spPr>
          <a:xfrm flipH="1">
            <a:off x="5124448" y="854615"/>
            <a:ext cx="345002" cy="344539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246" name="Google Shape;1246;p25"/>
          <p:cNvSpPr/>
          <p:nvPr/>
        </p:nvSpPr>
        <p:spPr>
          <a:xfrm flipH="1">
            <a:off x="5120841" y="850563"/>
            <a:ext cx="352197" cy="35264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247" name="Google Shape;1247;p25"/>
          <p:cNvSpPr/>
          <p:nvPr/>
        </p:nvSpPr>
        <p:spPr>
          <a:xfrm flipH="1">
            <a:off x="5188227" y="917935"/>
            <a:ext cx="217883" cy="217883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248" name="Google Shape;1248;p25"/>
          <p:cNvSpPr/>
          <p:nvPr/>
        </p:nvSpPr>
        <p:spPr>
          <a:xfrm flipH="1">
            <a:off x="5184175" y="914347"/>
            <a:ext cx="225522" cy="225078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5643380" y="577760"/>
            <a:ext cx="280021" cy="432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768660" y="388320"/>
            <a:ext cx="280021" cy="432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1442740" y="2645800"/>
            <a:ext cx="280021" cy="432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1266240" y="6739840"/>
            <a:ext cx="1851360" cy="8683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6752680"/>
            <a:ext cx="1266240" cy="13382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799040" y="6305480"/>
            <a:ext cx="930880" cy="93176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2911321" y="7338801"/>
            <a:ext cx="467240" cy="468120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340040" y="7432880"/>
            <a:ext cx="280000" cy="280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768660" y="7763720"/>
            <a:ext cx="280021" cy="432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686580" y="6237760"/>
            <a:ext cx="280021" cy="432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255918110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1158000" y="843080"/>
            <a:ext cx="1231440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2974400" y="802040"/>
            <a:ext cx="1180320" cy="11803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931960" y="451501"/>
            <a:ext cx="1940640" cy="6763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438701"/>
            <a:ext cx="932160" cy="10468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678001" y="200582"/>
            <a:ext cx="467240" cy="46812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621983" y="893061"/>
            <a:ext cx="468978" cy="469421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546801" y="580160"/>
            <a:ext cx="280021" cy="432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3042120" y="11000"/>
            <a:ext cx="1604160" cy="7910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2518200" y="323800"/>
            <a:ext cx="930880" cy="93176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3917841" y="1787982"/>
            <a:ext cx="467240" cy="46812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3885361" y="2530880"/>
            <a:ext cx="280021" cy="432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237176496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11631533" y="5319280"/>
            <a:ext cx="1812960" cy="49008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11490253" y="3331840"/>
            <a:ext cx="2147520" cy="50448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11571893" y="1178200"/>
            <a:ext cx="2131200" cy="62736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3069493" y="-106560"/>
            <a:ext cx="438240" cy="65136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11851733" y="2055880"/>
            <a:ext cx="930880" cy="93176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2591553" y="4406721"/>
            <a:ext cx="467240" cy="46812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2819933" y="285080"/>
            <a:ext cx="280000" cy="280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2082693" y="6207882"/>
            <a:ext cx="468978" cy="469421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3214484" y="517030"/>
            <a:ext cx="280021" cy="432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1185360" y="4157320"/>
            <a:ext cx="2676000" cy="2016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355360" y="5686400"/>
            <a:ext cx="1327200" cy="118944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769240" y="6642000"/>
            <a:ext cx="1274400" cy="1900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994360" y="6499240"/>
            <a:ext cx="930880" cy="93176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2372521" y="5361281"/>
            <a:ext cx="467240" cy="46812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552200" y="7664520"/>
            <a:ext cx="280000" cy="280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2203387" y="2701990"/>
            <a:ext cx="461782" cy="46133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2199802" y="2697938"/>
            <a:ext cx="468978" cy="469421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2261776" y="2760383"/>
            <a:ext cx="345002" cy="344539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2258180" y="2756342"/>
            <a:ext cx="352197" cy="35264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2325343" y="2823492"/>
            <a:ext cx="217883" cy="217883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2321514" y="2820127"/>
            <a:ext cx="225522" cy="225078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721791" y="2424610"/>
            <a:ext cx="280021" cy="432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911231" y="7299330"/>
            <a:ext cx="280021" cy="432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653751" y="6625250"/>
            <a:ext cx="280021" cy="432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134695125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418737" y="-1853"/>
            <a:ext cx="13680522" cy="637056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43029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692560" y="0"/>
            <a:ext cx="13245280" cy="826512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373819854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10987" y="-10600"/>
            <a:ext cx="14643747" cy="816328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55843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3467405" y="4886554"/>
            <a:ext cx="7695360" cy="1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7175191" y="7092800"/>
            <a:ext cx="280021" cy="432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3467405" y="3964838"/>
            <a:ext cx="769536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692560" y="0"/>
            <a:ext cx="13245280" cy="826512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256219001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2159402" y="957467"/>
            <a:ext cx="10325968" cy="5809818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4198925" y="1629645"/>
            <a:ext cx="6247200" cy="30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10987" y="-10600"/>
            <a:ext cx="14643747" cy="816328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5822880" y="4155034"/>
            <a:ext cx="2984640" cy="9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1263565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3010160" y="1994960"/>
            <a:ext cx="3413280" cy="563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463040" lvl="1" indent="-508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2194560" lvl="2" indent="-5080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926080" lvl="3" indent="-508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657600" lvl="4" indent="-508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4389120" lvl="5" indent="-5080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5120640" lvl="6" indent="-508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5852160" lvl="7" indent="-508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6583680" lvl="8" indent="-5080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6752520" y="1994960"/>
            <a:ext cx="4959840" cy="563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92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463040" lvl="1" indent="-508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2194560" lvl="2" indent="-5080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926080" lvl="3" indent="-508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657600" lvl="4" indent="-508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4389120" lvl="5" indent="-5080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5120640" lvl="6" indent="-5080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5852160" lvl="7" indent="-508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6583680" lvl="8" indent="-5080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4052621" y="541325"/>
            <a:ext cx="6540000" cy="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692560" y="0"/>
            <a:ext cx="13245280" cy="826512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266080915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4698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94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1510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1098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0081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0878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6767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84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892274" y="541320"/>
            <a:ext cx="8845920" cy="98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7929677" y="4052621"/>
            <a:ext cx="3335520" cy="21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3350362" y="4052621"/>
            <a:ext cx="3335520" cy="21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7929677" y="3555187"/>
            <a:ext cx="333552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3350362" y="3525926"/>
            <a:ext cx="3335520" cy="4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4447642" y="2604211"/>
            <a:ext cx="1155840" cy="731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9026957" y="2604211"/>
            <a:ext cx="1155840" cy="731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692560" y="0"/>
            <a:ext cx="13245280" cy="826512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59940881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409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4181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474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5460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2430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5547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1998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156448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04684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5351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917560" y="541325"/>
            <a:ext cx="8795040" cy="91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692560" y="0"/>
            <a:ext cx="13245280" cy="826512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1769405409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04543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901599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639275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97340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437757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27085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72633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875404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52557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089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287475" y="3174797"/>
            <a:ext cx="5267040" cy="219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287475" y="5310835"/>
            <a:ext cx="5267040" cy="643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56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633480" y="837000"/>
            <a:ext cx="2676000" cy="20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284880" y="847480"/>
            <a:ext cx="1327200" cy="11894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104320"/>
            <a:ext cx="1274400" cy="190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799040" y="1535480"/>
            <a:ext cx="930880" cy="93176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400641" y="620961"/>
            <a:ext cx="467240" cy="46812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5066050" y="796212"/>
            <a:ext cx="461782" cy="46133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322" name="Google Shape;322;p7"/>
          <p:cNvSpPr/>
          <p:nvPr/>
        </p:nvSpPr>
        <p:spPr>
          <a:xfrm flipH="1">
            <a:off x="5062463" y="792160"/>
            <a:ext cx="468978" cy="469421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323" name="Google Shape;323;p7"/>
          <p:cNvSpPr/>
          <p:nvPr/>
        </p:nvSpPr>
        <p:spPr>
          <a:xfrm flipH="1">
            <a:off x="5124448" y="854615"/>
            <a:ext cx="345002" cy="344539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324" name="Google Shape;324;p7"/>
          <p:cNvSpPr/>
          <p:nvPr/>
        </p:nvSpPr>
        <p:spPr>
          <a:xfrm flipH="1">
            <a:off x="5120841" y="850563"/>
            <a:ext cx="352197" cy="35264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325" name="Google Shape;325;p7"/>
          <p:cNvSpPr/>
          <p:nvPr/>
        </p:nvSpPr>
        <p:spPr>
          <a:xfrm flipH="1">
            <a:off x="5188227" y="917935"/>
            <a:ext cx="217883" cy="217883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326" name="Google Shape;326;p7"/>
          <p:cNvSpPr/>
          <p:nvPr/>
        </p:nvSpPr>
        <p:spPr>
          <a:xfrm flipH="1">
            <a:off x="5184175" y="914347"/>
            <a:ext cx="225522" cy="225078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5643380" y="577760"/>
            <a:ext cx="280021" cy="432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768660" y="388320"/>
            <a:ext cx="280021" cy="432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442740" y="2645800"/>
            <a:ext cx="280021" cy="432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266240" y="6739840"/>
            <a:ext cx="1851360" cy="8683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6752680"/>
            <a:ext cx="1266240" cy="13382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799040" y="6305480"/>
            <a:ext cx="930880" cy="93176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911321" y="7338801"/>
            <a:ext cx="467240" cy="46812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340040" y="7432880"/>
            <a:ext cx="280000" cy="280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768660" y="7763720"/>
            <a:ext cx="280021" cy="432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686580" y="6237760"/>
            <a:ext cx="280021" cy="432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4195329279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480139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13173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317709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827379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4572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275382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87946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86536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93090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5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5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4044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2159402" y="957467"/>
            <a:ext cx="10325968" cy="5809818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4198925" y="2593205"/>
            <a:ext cx="6247200" cy="30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68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10987" y="-10600"/>
            <a:ext cx="14643747" cy="816328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8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8712296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160851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22318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493814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93593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64675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712866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713867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83755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669162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147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1433779" y="3262579"/>
            <a:ext cx="5705760" cy="2180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72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7838640" y="1314960"/>
            <a:ext cx="4953600" cy="556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463040" lvl="1" indent="-508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2194560" lvl="2" indent="-508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926080" lvl="3" indent="-508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657600" lvl="4" indent="-508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4389120" lvl="5" indent="-508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5120640" lvl="6" indent="-508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5852160" lvl="7" indent="-508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6583680" lvl="8" indent="-508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1" name="Google Shape;441;p9"/>
          <p:cNvCxnSpPr/>
          <p:nvPr/>
        </p:nvCxnSpPr>
        <p:spPr>
          <a:xfrm>
            <a:off x="2633480" y="837000"/>
            <a:ext cx="2676000" cy="20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1284880" y="847480"/>
            <a:ext cx="1327200" cy="11894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104320"/>
            <a:ext cx="1274400" cy="190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799040" y="1535480"/>
            <a:ext cx="930880" cy="93176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2400641" y="620961"/>
            <a:ext cx="467240" cy="468120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5066050" y="796212"/>
            <a:ext cx="461782" cy="46133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457" name="Google Shape;457;p9"/>
          <p:cNvSpPr/>
          <p:nvPr/>
        </p:nvSpPr>
        <p:spPr>
          <a:xfrm flipH="1">
            <a:off x="5062463" y="792160"/>
            <a:ext cx="468978" cy="469421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458" name="Google Shape;458;p9"/>
          <p:cNvSpPr/>
          <p:nvPr/>
        </p:nvSpPr>
        <p:spPr>
          <a:xfrm flipH="1">
            <a:off x="5124448" y="854615"/>
            <a:ext cx="345002" cy="344539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459" name="Google Shape;459;p9"/>
          <p:cNvSpPr/>
          <p:nvPr/>
        </p:nvSpPr>
        <p:spPr>
          <a:xfrm flipH="1">
            <a:off x="5120841" y="850563"/>
            <a:ext cx="352197" cy="35264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460" name="Google Shape;460;p9"/>
          <p:cNvSpPr/>
          <p:nvPr/>
        </p:nvSpPr>
        <p:spPr>
          <a:xfrm flipH="1">
            <a:off x="5188227" y="917935"/>
            <a:ext cx="217883" cy="217883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sp>
        <p:nvSpPr>
          <p:cNvPr id="461" name="Google Shape;461;p9"/>
          <p:cNvSpPr/>
          <p:nvPr/>
        </p:nvSpPr>
        <p:spPr>
          <a:xfrm flipH="1">
            <a:off x="5184175" y="914347"/>
            <a:ext cx="225522" cy="225078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5643380" y="577760"/>
            <a:ext cx="280021" cy="432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768660" y="388320"/>
            <a:ext cx="280021" cy="432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1442740" y="2645800"/>
            <a:ext cx="280021" cy="432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1266240" y="6739840"/>
            <a:ext cx="1851360" cy="8683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6752680"/>
            <a:ext cx="1266240" cy="13382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799040" y="6305480"/>
            <a:ext cx="930880" cy="93176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2911321" y="7338801"/>
            <a:ext cx="467240" cy="468120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340040" y="7432880"/>
            <a:ext cx="280000" cy="280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768660" y="7763720"/>
            <a:ext cx="280021" cy="432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686580" y="6237760"/>
            <a:ext cx="280021" cy="432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2035528450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325739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578807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5524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106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7444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9459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0285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8091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6823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0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795280" y="3116275"/>
            <a:ext cx="4462080" cy="21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731520" lvl="0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56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3360960" y="555955"/>
            <a:ext cx="7915200" cy="936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944720" y="6944960"/>
            <a:ext cx="1940640" cy="6763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2760" y="6932160"/>
            <a:ext cx="932160" cy="10468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690761" y="6694041"/>
            <a:ext cx="467240" cy="46812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634743" y="7386520"/>
            <a:ext cx="468978" cy="469421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11515160" y="472160"/>
            <a:ext cx="1851360" cy="8683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3366520" y="-10600"/>
            <a:ext cx="1266240" cy="13382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2902840" y="843080"/>
            <a:ext cx="930880" cy="93176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11254201" y="273401"/>
            <a:ext cx="467240" cy="46812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4012720" y="367440"/>
            <a:ext cx="280000" cy="280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3584081" y="273400"/>
            <a:ext cx="280021" cy="432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2666161" y="1799360"/>
            <a:ext cx="280021" cy="432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80"/>
            </a:p>
          </p:txBody>
        </p:sp>
      </p:grpSp>
    </p:spTree>
    <p:extLst>
      <p:ext uri="{BB962C8B-B14F-4D97-AF65-F5344CB8AC3E}">
        <p14:creationId xmlns:p14="http://schemas.microsoft.com/office/powerpoint/2010/main" val="34404810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32817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08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65769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1363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01005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03068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9876287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4065939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43652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747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4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1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image" Target="../media/image17.jpe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2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image" Target="../media/image18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58000" y="843080"/>
            <a:ext cx="1231440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56001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708960" y="1493520"/>
            <a:ext cx="11275680" cy="77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708960" y="2712720"/>
            <a:ext cx="1127568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1748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1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9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31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84" r:id="rId13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1"/>
            <a:ext cx="14626590" cy="8227458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3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0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1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6693" y="1631842"/>
            <a:ext cx="1268753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4">
                    <a:lumMod val="50000"/>
                  </a:schemeClr>
                </a:solidFill>
                <a:latin typeface="Proxima Nova"/>
                <a:ea typeface="Gelasio" pitchFamily="34" charset="-122"/>
                <a:cs typeface="Times New Roman" panose="02020603050405020304" pitchFamily="18" charset="0"/>
              </a:rPr>
              <a:t>Predicting Coupon Acceptance on E-Commerce Platforms</a:t>
            </a:r>
            <a:endParaRPr lang="en-US" sz="4450" b="1" dirty="0">
              <a:solidFill>
                <a:schemeClr val="accent4">
                  <a:lumMod val="50000"/>
                </a:schemeClr>
              </a:solidFill>
              <a:latin typeface="Proxima Nova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4861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Proxima Nov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598" y="7019181"/>
            <a:ext cx="347663" cy="3476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811326" y="6994594"/>
            <a:ext cx="165794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roxima Nova"/>
                <a:ea typeface="Lato Bold" pitchFamily="34" charset="-122"/>
                <a:cs typeface="Lato Bold" pitchFamily="34" charset="-120"/>
              </a:rPr>
              <a:t>By: Jyoti Sahu</a:t>
            </a:r>
            <a:endParaRPr lang="en-US" sz="2200" dirty="0">
              <a:latin typeface="Proxima Nova"/>
            </a:endParaRPr>
          </a:p>
        </p:txBody>
      </p:sp>
      <p:pic>
        <p:nvPicPr>
          <p:cNvPr id="8" name="Picture 7" descr="A group of people at a grocery store&#10;&#10;Description automatically generated">
            <a:extLst>
              <a:ext uri="{FF2B5EF4-FFF2-40B4-BE49-F238E27FC236}">
                <a16:creationId xmlns:a16="http://schemas.microsoft.com/office/drawing/2014/main" id="{D442FE48-93B9-7471-546C-CFDBC748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915" y="3590181"/>
            <a:ext cx="6858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9547"/>
            <a:ext cx="410956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 of ML Algorithms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75140"/>
            <a:ext cx="5607606" cy="28745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0481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Accuracy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8569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 demonstrates the highest accuracy on the training dataset, achieving a score of 0.99.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075140"/>
            <a:ext cx="6244709" cy="31776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550795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Accuracy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599521" y="61600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 also exhibits the highest accuracy on the test dataset, with a score of 0.75.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509" y="508040"/>
            <a:ext cx="230921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Important Features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28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50" y="796767"/>
            <a:ext cx="11476996" cy="69261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18" y="720388"/>
            <a:ext cx="3712250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ROC_CURVE of Test dataset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978" y="1287780"/>
            <a:ext cx="11024170" cy="63807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4018" y="7343656"/>
            <a:ext cx="132023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5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1">
                    <a:lumMod val="20000"/>
                    <a:lumOff val="80000"/>
                  </a:schemeClr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5787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79308" y="330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9571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 emerged as the top-performing model after comparing the performance of all evaluated models.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05787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6875" y="33052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Overfitting Issue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379571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Random Forest model exhibits signs of overfitting.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368171" y="4657606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However, decision tree with hyperparameter tuning (criterion='gini' &amp; max_depth=10) provides a balanced accuracy: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368171" y="624530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 Accuracy: 0.79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368171" y="674429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 Accuracy: 0.70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057876"/>
            <a:ext cx="4347567" cy="9072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577155" y="3305294"/>
            <a:ext cx="30325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Most Important Feature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5738" y="379571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Coupon Type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039" y="924674"/>
            <a:ext cx="7952198" cy="61439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358092" y="1379577"/>
            <a:ext cx="148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59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Proxima Nova"/>
                <a:ea typeface="Gelasio" pitchFamily="34" charset="-122"/>
                <a:cs typeface="Gelasio" pitchFamily="34" charset="-120"/>
              </a:rPr>
              <a:t>Data Exploration</a:t>
            </a:r>
            <a:endParaRPr lang="en-US" sz="4450" dirty="0">
              <a:latin typeface="Proxima Nova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034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5836" y="3088481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Proxima Nova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>
              <a:latin typeface="Proxima Nova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Proxima Nova"/>
                <a:ea typeface="Gelasio" pitchFamily="34" charset="-122"/>
                <a:cs typeface="Gelasio" pitchFamily="34" charset="-120"/>
              </a:rPr>
              <a:t>Dataset Size</a:t>
            </a:r>
            <a:endParaRPr lang="en-US" sz="2200" dirty="0">
              <a:latin typeface="Proxima Nova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349388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roxima Nova"/>
                <a:ea typeface="Lato" pitchFamily="34" charset="-122"/>
                <a:cs typeface="Lato" pitchFamily="34" charset="-120"/>
              </a:rPr>
              <a:t>A substantial dataset with 12,684 rows and 25 columns allows for robust analysis.</a:t>
            </a:r>
            <a:endParaRPr lang="en-US" sz="1750" dirty="0">
              <a:latin typeface="Proxima Nov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667" y="30034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88806" y="3088481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Proxima Nova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>
              <a:latin typeface="Proxima Nova"/>
            </a:endParaRPr>
          </a:p>
        </p:txBody>
      </p:sp>
      <p:sp>
        <p:nvSpPr>
          <p:cNvPr id="9" name="Text 7"/>
          <p:cNvSpPr/>
          <p:nvPr/>
        </p:nvSpPr>
        <p:spPr>
          <a:xfrm>
            <a:off x="8165783" y="3003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Proxima Nova"/>
                <a:ea typeface="Gelasio" pitchFamily="34" charset="-122"/>
                <a:cs typeface="Gelasio" pitchFamily="34" charset="-120"/>
              </a:rPr>
              <a:t>Key Features</a:t>
            </a:r>
            <a:endParaRPr lang="en-US" sz="2200" dirty="0">
              <a:latin typeface="Proxima Nov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165783" y="3493889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roxima Nova"/>
                <a:ea typeface="Lato" pitchFamily="34" charset="-122"/>
                <a:cs typeface="Lato" pitchFamily="34" charset="-120"/>
              </a:rPr>
              <a:t>Crucial features span coupon specifics, demographics (occupation, income, age), location (coffee shops, bars, restaurants), and context (driving time, passenger, temperature, destination, weather, direction).</a:t>
            </a:r>
            <a:endParaRPr lang="en-US" sz="1750" dirty="0">
              <a:latin typeface="Proxima Nova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54274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55000" y="5512475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Proxima Nova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>
              <a:latin typeface="Proxima Nova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30906" y="5427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Proxima Nova"/>
                <a:ea typeface="Gelasio" pitchFamily="34" charset="-122"/>
                <a:cs typeface="Gelasio" pitchFamily="34" charset="-120"/>
              </a:rPr>
              <a:t>Target Variable</a:t>
            </a:r>
            <a:endParaRPr lang="en-US" sz="2200" dirty="0">
              <a:latin typeface="Proxima Nova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30906" y="591788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roxima Nova"/>
                <a:ea typeface="Lato" pitchFamily="34" charset="-122"/>
                <a:cs typeface="Lato" pitchFamily="34" charset="-120"/>
              </a:rPr>
              <a:t>The target variable, 'Accept(Y/N)?', indicates coupon acceptance in a binary yes/no format.</a:t>
            </a:r>
            <a:endParaRPr lang="en-US" sz="1750" dirty="0">
              <a:latin typeface="Proxima Nov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667" y="54274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87615" y="5512475"/>
            <a:ext cx="19228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Proxima Nova"/>
                <a:ea typeface="Gelasio" pitchFamily="34" charset="-122"/>
                <a:cs typeface="Gelasio" pitchFamily="34" charset="-120"/>
              </a:rPr>
              <a:t>4</a:t>
            </a:r>
            <a:endParaRPr lang="en-US" sz="2650" dirty="0">
              <a:latin typeface="Proxima Nova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165783" y="5427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Proxima Nova"/>
                <a:ea typeface="Gelasio" pitchFamily="34" charset="-122"/>
                <a:cs typeface="Gelasio" pitchFamily="34" charset="-120"/>
              </a:rPr>
              <a:t>Unique Values</a:t>
            </a:r>
            <a:endParaRPr lang="en-US" sz="2200" dirty="0">
              <a:latin typeface="Proxima Nova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65783" y="591788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roxima Nova"/>
                <a:ea typeface="Lato" pitchFamily="34" charset="-122"/>
                <a:cs typeface="Lato" pitchFamily="34" charset="-120"/>
              </a:rPr>
              <a:t>Analyzing unique values aids in data understanding and error detection, which is essential for data cleaning.</a:t>
            </a:r>
            <a:endParaRPr lang="en-US" sz="1750" dirty="0">
              <a:latin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26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66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5836" y="2951798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866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35720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 missing values in categorical columns using appropriate methods.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866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88806" y="2951798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2866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Duplicate Records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35720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and remove duplicate records to maintain data accuracy.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4231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Visualization</a:t>
            </a:r>
            <a:endParaRPr lang="en-US" sz="4450" dirty="0"/>
          </a:p>
        </p:txBody>
      </p:sp>
      <p:sp>
        <p:nvSpPr>
          <p:cNvPr id="12" name="Shape 10"/>
          <p:cNvSpPr/>
          <p:nvPr/>
        </p:nvSpPr>
        <p:spPr>
          <a:xfrm>
            <a:off x="793790" y="5472113"/>
            <a:ext cx="6408063" cy="1194673"/>
          </a:xfrm>
          <a:prstGeom prst="roundRect">
            <a:avLst>
              <a:gd name="adj" fmla="val 79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70654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Visualize the distribution of independent variables.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8667" y="5472113"/>
            <a:ext cx="6408063" cy="1194673"/>
          </a:xfrm>
          <a:prstGeom prst="roundRect">
            <a:avLst>
              <a:gd name="adj" fmla="val 79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3101" y="5706547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the relationship between coupon acceptance and independent variables.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039" y="543401"/>
            <a:ext cx="4936688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Visualization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1039" y="1555313"/>
            <a:ext cx="1324832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observations from the data: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1039" y="2167414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Relaxed Travelers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91039" y="2772013"/>
            <a:ext cx="1324832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Most customers are not in a hurry to reach their destination, and they often travel alone on sunny days.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1039" y="3384113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Coupon Preferences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691039" y="3988713"/>
            <a:ext cx="1324832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Customers typically use coupons at coffee shops and restaurants, with an average spend of less than $20. However, these coupons often have a short 1-day expiration.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1039" y="4916805"/>
            <a:ext cx="270295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Demographics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691039" y="5521404"/>
            <a:ext cx="1324832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majority of customers are female, between 21-31 years old, married, and have some college education but no degree. Most are unemployed with an income range of $25,000 - $37,499.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91039" y="6449497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Spending Habits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691039" y="7054096"/>
            <a:ext cx="1324832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Customers visit coffeehouses less than once a month or 1-3 times a month, and order takeout food 1-3 times a month. They tend to visit restaurants 1-3 times per month, spending around $20 on average. Those who visit restaurants less than once a month have a higher average spend of $20-$50.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74" y="1150706"/>
            <a:ext cx="4561725" cy="57432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04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67" y="38794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7320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Generated driving time feature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7401" y="3879413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673203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Applied LabelEncoder to categorical features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9516" y="3879413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673203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Scaled columns using StandardScaler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84960"/>
            <a:ext cx="7060406" cy="50595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15218" y="1556623"/>
            <a:ext cx="5428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415218" y="2492216"/>
            <a:ext cx="54288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analysis revealed no significant correlation between the independent variables.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415218" y="3422094"/>
            <a:ext cx="54288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weak correlation was observed between the target variable and the independent variables.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4401" y="617101"/>
            <a:ext cx="5164812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Building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067" y="1626751"/>
            <a:ext cx="1318426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following models were built and evaluated: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90191" y="2422088"/>
            <a:ext cx="464820" cy="46482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35353" y="2483975"/>
            <a:ext cx="13323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579392" y="2494006"/>
            <a:ext cx="25823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Logistic Regression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7418546" y="2422088"/>
            <a:ext cx="464820" cy="46482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64398" y="2499479"/>
            <a:ext cx="173117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8089940" y="2422088"/>
            <a:ext cx="25823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990191" y="3558302"/>
            <a:ext cx="464820" cy="46482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20199" y="3645967"/>
            <a:ext cx="17097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579392" y="3630220"/>
            <a:ext cx="25823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7418546" y="3558302"/>
            <a:ext cx="464820" cy="46482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563445" y="3635693"/>
            <a:ext cx="175022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8089940" y="3558302"/>
            <a:ext cx="25823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Bagging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990191" y="4694515"/>
            <a:ext cx="464820" cy="46482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140745" y="4786877"/>
            <a:ext cx="16371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579392" y="4766433"/>
            <a:ext cx="25823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Boosting</a:t>
            </a:r>
            <a:endParaRPr lang="en-US" sz="2000" dirty="0"/>
          </a:p>
        </p:txBody>
      </p:sp>
      <p:sp>
        <p:nvSpPr>
          <p:cNvPr id="19" name="Shape 17"/>
          <p:cNvSpPr/>
          <p:nvPr/>
        </p:nvSpPr>
        <p:spPr>
          <a:xfrm>
            <a:off x="7418546" y="4694515"/>
            <a:ext cx="464820" cy="46482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63207" y="4771906"/>
            <a:ext cx="17537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8089940" y="4694515"/>
            <a:ext cx="25823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Gradient Boosting</a:t>
            </a:r>
            <a:endParaRPr lang="en-US" sz="2000" dirty="0"/>
          </a:p>
        </p:txBody>
      </p:sp>
      <p:sp>
        <p:nvSpPr>
          <p:cNvPr id="22" name="Shape 20"/>
          <p:cNvSpPr/>
          <p:nvPr/>
        </p:nvSpPr>
        <p:spPr>
          <a:xfrm>
            <a:off x="990191" y="5830729"/>
            <a:ext cx="464820" cy="46482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135439" y="5918393"/>
            <a:ext cx="15573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</a:t>
            </a:r>
            <a:endParaRPr lang="en-US" sz="2400" dirty="0"/>
          </a:p>
        </p:txBody>
      </p:sp>
      <p:sp>
        <p:nvSpPr>
          <p:cNvPr id="24" name="Text 22"/>
          <p:cNvSpPr/>
          <p:nvPr/>
        </p:nvSpPr>
        <p:spPr>
          <a:xfrm>
            <a:off x="1579392" y="5902647"/>
            <a:ext cx="25823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AdaBoost</a:t>
            </a:r>
            <a:endParaRPr lang="en-US" sz="2000" dirty="0"/>
          </a:p>
        </p:txBody>
      </p:sp>
      <p:sp>
        <p:nvSpPr>
          <p:cNvPr id="25" name="Shape 23"/>
          <p:cNvSpPr/>
          <p:nvPr/>
        </p:nvSpPr>
        <p:spPr>
          <a:xfrm>
            <a:off x="7418546" y="5830729"/>
            <a:ext cx="464820" cy="46482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558564" y="5908119"/>
            <a:ext cx="184785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8089940" y="5830729"/>
            <a:ext cx="25823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XGBoost</a:t>
            </a:r>
            <a:endParaRPr lang="en-US" sz="2000" dirty="0"/>
          </a:p>
        </p:txBody>
      </p:sp>
      <p:sp>
        <p:nvSpPr>
          <p:cNvPr id="28" name="Shape 26"/>
          <p:cNvSpPr/>
          <p:nvPr/>
        </p:nvSpPr>
        <p:spPr>
          <a:xfrm>
            <a:off x="990191" y="6966942"/>
            <a:ext cx="464820" cy="46482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1148358" y="7054607"/>
            <a:ext cx="17537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</a:t>
            </a:r>
            <a:endParaRPr lang="en-US" sz="2400" dirty="0"/>
          </a:p>
        </p:txBody>
      </p:sp>
      <p:sp>
        <p:nvSpPr>
          <p:cNvPr id="30" name="Text 28"/>
          <p:cNvSpPr/>
          <p:nvPr/>
        </p:nvSpPr>
        <p:spPr>
          <a:xfrm>
            <a:off x="1579392" y="7038860"/>
            <a:ext cx="25823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KNN</a:t>
            </a:r>
            <a:endParaRPr lang="en-US" sz="2000" dirty="0"/>
          </a:p>
        </p:txBody>
      </p:sp>
      <p:sp>
        <p:nvSpPr>
          <p:cNvPr id="31" name="Shape 29"/>
          <p:cNvSpPr/>
          <p:nvPr/>
        </p:nvSpPr>
        <p:spPr>
          <a:xfrm>
            <a:off x="7418546" y="6966942"/>
            <a:ext cx="464820" cy="46482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7489269" y="7044333"/>
            <a:ext cx="32337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</a:t>
            </a:r>
            <a:endParaRPr lang="en-US" sz="2400" dirty="0"/>
          </a:p>
        </p:txBody>
      </p:sp>
      <p:sp>
        <p:nvSpPr>
          <p:cNvPr id="33" name="Text 31"/>
          <p:cNvSpPr/>
          <p:nvPr/>
        </p:nvSpPr>
        <p:spPr>
          <a:xfrm>
            <a:off x="8089940" y="6966942"/>
            <a:ext cx="2582347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SVM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7823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 and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129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5005030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5088255" y="4211241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6" name="Shape 4"/>
          <p:cNvSpPr/>
          <p:nvPr/>
        </p:nvSpPr>
        <p:spPr>
          <a:xfrm>
            <a:off x="4848344" y="47498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030391" y="4834890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3685937" y="3130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20604" y="3621405"/>
            <a:ext cx="81659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80% training, 20% testing split for model evaluation.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511427" y="5005030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1" name="Shape 9"/>
          <p:cNvSpPr/>
          <p:nvPr/>
        </p:nvSpPr>
        <p:spPr>
          <a:xfrm>
            <a:off x="9271516" y="47498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31655" y="4834890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999095" y="6025753"/>
            <a:ext cx="30552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43776" y="6516172"/>
            <a:ext cx="81659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GridSearchCV to optimize model parameters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2178" y="728715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Evaluation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80" y="1518167"/>
            <a:ext cx="1025843" cy="12309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51566" y="171807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2051566" y="2161580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Evaluate model performance using accuracy score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34" y="2743914"/>
            <a:ext cx="1025843" cy="12309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51566" y="2949059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Precision &amp; Recall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2051566" y="3392567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precision and recall metrics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36" y="3963996"/>
            <a:ext cx="1025843" cy="12309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51566" y="4180046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Confusion Matrix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2051566" y="4623554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Visualize the confusion matrix for each model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38" y="5194983"/>
            <a:ext cx="1025843" cy="123098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51566" y="5411033"/>
            <a:ext cx="502336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 Validation Technique/ K-Fold method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2051566" y="5854541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for overfitting 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9" y="6416483"/>
            <a:ext cx="1025843" cy="12295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51566" y="6642021"/>
            <a:ext cx="357306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ROC_AUC_Score/ ROC_Curve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2051566" y="7085528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TPR v/s FPR comparison</a:t>
            </a:r>
            <a:endParaRPr lang="en-US" sz="1600" dirty="0"/>
          </a:p>
        </p:txBody>
      </p:sp>
    </p:spTree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5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6.xml><?xml version="1.0" encoding="utf-8"?>
<a:theme xmlns:a="http://schemas.openxmlformats.org/drawingml/2006/main" name="2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7.xml><?xml version="1.0" encoding="utf-8"?>
<a:theme xmlns:a="http://schemas.openxmlformats.org/drawingml/2006/main" name="1_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8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9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Technology Consulting _ by Slidesgo</Template>
  <TotalTime>35</TotalTime>
  <Words>614</Words>
  <Application>Microsoft Office PowerPoint</Application>
  <PresentationFormat>Custom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36" baseType="lpstr">
      <vt:lpstr>Barlow Semi Condensed Medium</vt:lpstr>
      <vt:lpstr>Wingdings 3</vt:lpstr>
      <vt:lpstr>Gill Sans MT</vt:lpstr>
      <vt:lpstr>Proxima Nova</vt:lpstr>
      <vt:lpstr>Arial</vt:lpstr>
      <vt:lpstr>Fjalla One</vt:lpstr>
      <vt:lpstr>Garamond</vt:lpstr>
      <vt:lpstr>Century Gothic</vt:lpstr>
      <vt:lpstr>Barlow Semi Condensed</vt:lpstr>
      <vt:lpstr>Lato</vt:lpstr>
      <vt:lpstr>Gelasio</vt:lpstr>
      <vt:lpstr>Roboto Condensed Light</vt:lpstr>
      <vt:lpstr>Proxima Nova Semibold</vt:lpstr>
      <vt:lpstr>Technology Consulting by Slidesgo</vt:lpstr>
      <vt:lpstr>Slidesgo Final Pages</vt:lpstr>
      <vt:lpstr>Organic</vt:lpstr>
      <vt:lpstr>1_Organic</vt:lpstr>
      <vt:lpstr>Savon</vt:lpstr>
      <vt:lpstr>2_Organic</vt:lpstr>
      <vt:lpstr>1_Savon</vt:lpstr>
      <vt:lpstr>Ion Boardroom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Prinesh Sahoo</cp:lastModifiedBy>
  <cp:revision>5</cp:revision>
  <dcterms:created xsi:type="dcterms:W3CDTF">2025-02-08T16:06:47Z</dcterms:created>
  <dcterms:modified xsi:type="dcterms:W3CDTF">2025-02-08T17:14:08Z</dcterms:modified>
</cp:coreProperties>
</file>